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9E0B"/>
    <a:srgbClr val="48AC32"/>
    <a:srgbClr val="0083CB"/>
    <a:srgbClr val="009C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83295C-8E61-7983-64A3-ED9CE3B83B48}" v="77" dt="2021-04-28T12:01:06.515"/>
    <p1510:client id="{0DD3009B-610D-2EB9-EDC5-96D2BDFAB25D}" v="41" dt="2021-03-09T09:57:35.222"/>
    <p1510:client id="{19E4AC5B-A096-C60C-F309-A2BA31CA3914}" v="14" dt="2021-05-04T15:43:07.381"/>
    <p1510:client id="{4626D784-D4B0-6FC4-F884-8E7A6B5DAFA6}" v="59" dt="2021-03-15T08:05:20.060"/>
    <p1510:client id="{D778C59F-80A4-2000-BD30-3D22E62F9948}" v="125" dt="2021-05-07T05:54:13.1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1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09BC-FF82-4174-9B9F-A478F2988077}" type="datetimeFigureOut">
              <a:rPr lang="de-AT" smtClean="0"/>
              <a:t>16.08.2021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2E28-C9DE-42A9-A9F3-E6916E0076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88668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09BC-FF82-4174-9B9F-A478F2988077}" type="datetimeFigureOut">
              <a:rPr lang="de-AT" smtClean="0"/>
              <a:t>16.08.2021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2E28-C9DE-42A9-A9F3-E6916E0076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8360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09BC-FF82-4174-9B9F-A478F2988077}" type="datetimeFigureOut">
              <a:rPr lang="de-AT" smtClean="0"/>
              <a:t>16.08.2021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2E28-C9DE-42A9-A9F3-E6916E0076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17504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09BC-FF82-4174-9B9F-A478F2988077}" type="datetimeFigureOut">
              <a:rPr lang="de-AT" smtClean="0"/>
              <a:t>16.08.2021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2E28-C9DE-42A9-A9F3-E6916E0076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27388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09BC-FF82-4174-9B9F-A478F2988077}" type="datetimeFigureOut">
              <a:rPr lang="de-AT" smtClean="0"/>
              <a:t>16.08.2021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2E28-C9DE-42A9-A9F3-E6916E0076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1854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09BC-FF82-4174-9B9F-A478F2988077}" type="datetimeFigureOut">
              <a:rPr lang="de-AT" smtClean="0"/>
              <a:t>16.08.2021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2E28-C9DE-42A9-A9F3-E6916E0076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57215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09BC-FF82-4174-9B9F-A478F2988077}" type="datetimeFigureOut">
              <a:rPr lang="de-AT" smtClean="0"/>
              <a:t>16.08.2021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2E28-C9DE-42A9-A9F3-E6916E0076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74427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09BC-FF82-4174-9B9F-A478F2988077}" type="datetimeFigureOut">
              <a:rPr lang="de-AT" smtClean="0"/>
              <a:t>16.08.2021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2E28-C9DE-42A9-A9F3-E6916E0076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79389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09BC-FF82-4174-9B9F-A478F2988077}" type="datetimeFigureOut">
              <a:rPr lang="de-AT" smtClean="0"/>
              <a:t>16.08.2021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2E28-C9DE-42A9-A9F3-E6916E0076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74270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09BC-FF82-4174-9B9F-A478F2988077}" type="datetimeFigureOut">
              <a:rPr lang="de-AT" smtClean="0"/>
              <a:t>16.08.2021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2E28-C9DE-42A9-A9F3-E6916E0076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495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09BC-FF82-4174-9B9F-A478F2988077}" type="datetimeFigureOut">
              <a:rPr lang="de-AT" smtClean="0"/>
              <a:t>16.08.2021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2E28-C9DE-42A9-A9F3-E6916E0076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80393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409BC-FF82-4174-9B9F-A478F2988077}" type="datetimeFigureOut">
              <a:rPr lang="de-AT" smtClean="0"/>
              <a:t>16.08.2021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D2E28-C9DE-42A9-A9F3-E6916E0076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53969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/>
          <p:cNvSpPr/>
          <p:nvPr/>
        </p:nvSpPr>
        <p:spPr>
          <a:xfrm>
            <a:off x="141129" y="2682125"/>
            <a:ext cx="7881235" cy="2123271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63">
              <a:solidFill>
                <a:srgbClr val="0070C0"/>
              </a:solidFill>
              <a:latin typeface="Arial"/>
              <a:cs typeface="Arial"/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660404" y="1488392"/>
            <a:ext cx="6836642" cy="1331769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32172" indent="-232172" algn="ctr">
              <a:buFont typeface="Arial" panose="020B0604020202020204" pitchFamily="34" charset="0"/>
              <a:buChar char="•"/>
            </a:pPr>
            <a:endParaRPr lang="de-AT" sz="1463">
              <a:latin typeface="Arial"/>
              <a:cs typeface="Arial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8217" y="642937"/>
            <a:ext cx="785275" cy="941696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1460051" y="1582004"/>
            <a:ext cx="5290704" cy="375104"/>
          </a:xfrm>
          <a:prstGeom prst="rect">
            <a:avLst/>
          </a:prstGeom>
          <a:solidFill>
            <a:schemeClr val="bg1"/>
          </a:solidFill>
          <a:ln>
            <a:solidFill>
              <a:srgbClr val="0083CB"/>
            </a:solidFill>
          </a:ln>
        </p:spPr>
        <p:txBody>
          <a:bodyPr wrap="square" lIns="74295" tIns="37148" rIns="74295" bIns="37148" rtlCol="0" anchor="t">
            <a:spAutoFit/>
          </a:bodyPr>
          <a:lstStyle/>
          <a:p>
            <a:pPr algn="ctr"/>
            <a:r>
              <a:rPr lang="de-AT" sz="1950" dirty="0">
                <a:solidFill>
                  <a:srgbClr val="0083CB"/>
                </a:solidFill>
                <a:latin typeface="Arial"/>
                <a:cs typeface="Arial"/>
              </a:rPr>
              <a:t>GESUNDHEITSTEAM</a:t>
            </a:r>
            <a:r>
              <a:rPr lang="de-AT" sz="1950" b="1" dirty="0">
                <a:solidFill>
                  <a:srgbClr val="0083CB"/>
                </a:solidFill>
                <a:latin typeface="Arial"/>
                <a:cs typeface="Arial"/>
              </a:rPr>
              <a:t>LEITUNG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846069" y="2008516"/>
            <a:ext cx="6349969" cy="275076"/>
          </a:xfrm>
          <a:prstGeom prst="rect">
            <a:avLst/>
          </a:prstGeom>
          <a:noFill/>
        </p:spPr>
        <p:txBody>
          <a:bodyPr wrap="square" lIns="74295" tIns="37148" rIns="74295" bIns="37148" rtlCol="0" anchor="t">
            <a:spAutoFit/>
          </a:bodyPr>
          <a:lstStyle/>
          <a:p>
            <a:r>
              <a:rPr lang="de-AT" sz="1300" b="1" dirty="0" smtClean="0">
                <a:solidFill>
                  <a:srgbClr val="0070C0"/>
                </a:solidFill>
                <a:latin typeface="Arial"/>
                <a:cs typeface="Arial"/>
              </a:rPr>
              <a:t>Mitglieder:</a:t>
            </a:r>
          </a:p>
        </p:txBody>
      </p:sp>
      <p:grpSp>
        <p:nvGrpSpPr>
          <p:cNvPr id="54" name="Gruppieren 53"/>
          <p:cNvGrpSpPr/>
          <p:nvPr/>
        </p:nvGrpSpPr>
        <p:grpSpPr>
          <a:xfrm>
            <a:off x="698547" y="4999612"/>
            <a:ext cx="1807770" cy="1548671"/>
            <a:chOff x="6900583" y="4898788"/>
            <a:chExt cx="2224948" cy="1152505"/>
          </a:xfrm>
          <a:solidFill>
            <a:schemeClr val="bg1"/>
          </a:solidFill>
        </p:grpSpPr>
        <p:sp>
          <p:nvSpPr>
            <p:cNvPr id="9" name="Abgerundetes Rechteck 8"/>
            <p:cNvSpPr/>
            <p:nvPr/>
          </p:nvSpPr>
          <p:spPr>
            <a:xfrm>
              <a:off x="6900583" y="4898788"/>
              <a:ext cx="2224948" cy="1152505"/>
            </a:xfrm>
            <a:prstGeom prst="roundRect">
              <a:avLst/>
            </a:prstGeom>
            <a:grpFill/>
            <a:ln w="38100">
              <a:solidFill>
                <a:srgbClr val="F49E0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463">
                <a:latin typeface="Arial"/>
                <a:cs typeface="Arial"/>
              </a:endParaRPr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7158551" y="5004685"/>
              <a:ext cx="1726541" cy="390807"/>
            </a:xfrm>
            <a:prstGeom prst="rect">
              <a:avLst/>
            </a:prstGeom>
            <a:grpFill/>
          </p:spPr>
          <p:txBody>
            <a:bodyPr wrap="square" lIns="74295" tIns="37148" rIns="74295" bIns="37148" rtlCol="0" anchor="t">
              <a:spAutoFit/>
            </a:bodyPr>
            <a:lstStyle/>
            <a:p>
              <a:pPr algn="ctr"/>
              <a:r>
                <a:rPr lang="de-AT" sz="975" dirty="0" smtClean="0">
                  <a:solidFill>
                    <a:srgbClr val="F49E0B"/>
                  </a:solidFill>
                  <a:latin typeface="Arial"/>
                  <a:cs typeface="Arial"/>
                </a:rPr>
                <a:t>ARBEITSGRUPPE</a:t>
              </a:r>
            </a:p>
            <a:p>
              <a:pPr algn="ctr"/>
              <a:endParaRPr lang="de-AT" sz="975" dirty="0">
                <a:solidFill>
                  <a:srgbClr val="F49E0B"/>
                </a:solidFill>
                <a:latin typeface="Arial"/>
                <a:cs typeface="Arial"/>
              </a:endParaRPr>
            </a:p>
            <a:p>
              <a:pPr algn="ctr"/>
              <a:r>
                <a:rPr lang="de-AT" sz="975" dirty="0" smtClean="0">
                  <a:solidFill>
                    <a:srgbClr val="F49E0B"/>
                  </a:solidFill>
                  <a:latin typeface="Arial"/>
                  <a:cs typeface="Arial"/>
                </a:rPr>
                <a:t>__________________</a:t>
              </a:r>
              <a:endParaRPr lang="de-AT" sz="975" dirty="0">
                <a:solidFill>
                  <a:srgbClr val="F49E0B"/>
                </a:solidFill>
                <a:latin typeface="Arial"/>
                <a:cs typeface="Arial"/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6985221" y="5508530"/>
              <a:ext cx="2047220" cy="29830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232172" indent="-232172">
                <a:buFont typeface="Arial" panose="020B0604020202020204" pitchFamily="34" charset="0"/>
                <a:buChar char="•"/>
              </a:pPr>
              <a:endParaRPr lang="de-AT" sz="975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6" name="Textfeld 15"/>
          <p:cNvSpPr txBox="1"/>
          <p:nvPr/>
        </p:nvSpPr>
        <p:spPr>
          <a:xfrm>
            <a:off x="757962" y="3058229"/>
            <a:ext cx="6656531" cy="39241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sz="1950" dirty="0">
                <a:solidFill>
                  <a:srgbClr val="0083CB"/>
                </a:solidFill>
                <a:latin typeface="Arial"/>
                <a:cs typeface="Arial"/>
              </a:rPr>
              <a:t>GESUNDHEITSTEAM</a:t>
            </a:r>
            <a:r>
              <a:rPr lang="de-AT" sz="1463" dirty="0">
                <a:solidFill>
                  <a:srgbClr val="0083CB"/>
                </a:solidFill>
                <a:latin typeface="Arial"/>
                <a:cs typeface="Arial"/>
              </a:rPr>
              <a:t>  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352998" y="3486976"/>
            <a:ext cx="7372924" cy="275076"/>
          </a:xfrm>
          <a:prstGeom prst="rect">
            <a:avLst/>
          </a:prstGeom>
          <a:noFill/>
        </p:spPr>
        <p:txBody>
          <a:bodyPr wrap="square" lIns="74295" tIns="37148" rIns="74295" bIns="37148" rtlCol="0" anchor="t">
            <a:spAutoFit/>
          </a:bodyPr>
          <a:lstStyle/>
          <a:p>
            <a:r>
              <a:rPr lang="de-AT" sz="1300" b="1" dirty="0">
                <a:solidFill>
                  <a:srgbClr val="0083CB"/>
                </a:solidFill>
                <a:latin typeface="Arial"/>
                <a:cs typeface="Arial"/>
              </a:rPr>
              <a:t>Mitglieder: </a:t>
            </a:r>
            <a:endParaRPr lang="de-AT" sz="1300" dirty="0">
              <a:solidFill>
                <a:srgbClr val="0083CB"/>
              </a:solidFill>
              <a:latin typeface="Arial"/>
              <a:cs typeface="Arial"/>
            </a:endParaRPr>
          </a:p>
        </p:txBody>
      </p:sp>
      <p:sp>
        <p:nvSpPr>
          <p:cNvPr id="42" name="Nach rechts gekrümmter Pfeil 41"/>
          <p:cNvSpPr/>
          <p:nvPr/>
        </p:nvSpPr>
        <p:spPr>
          <a:xfrm>
            <a:off x="169680" y="2293122"/>
            <a:ext cx="595786" cy="990494"/>
          </a:xfrm>
          <a:prstGeom prst="curvedRightArrow">
            <a:avLst/>
          </a:prstGeom>
          <a:solidFill>
            <a:schemeClr val="bg1"/>
          </a:solidFill>
          <a:ln>
            <a:solidFill>
              <a:srgbClr val="0083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63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3" name="Nach rechts gekrümmter Pfeil 42"/>
          <p:cNvSpPr/>
          <p:nvPr/>
        </p:nvSpPr>
        <p:spPr>
          <a:xfrm rot="10800000">
            <a:off x="7414494" y="2186877"/>
            <a:ext cx="595786" cy="990494"/>
          </a:xfrm>
          <a:prstGeom prst="curvedRightArrow">
            <a:avLst/>
          </a:prstGeom>
          <a:solidFill>
            <a:schemeClr val="bg1"/>
          </a:solidFill>
          <a:ln>
            <a:solidFill>
              <a:srgbClr val="0083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63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4" name="Pfeil nach unten 43"/>
          <p:cNvSpPr/>
          <p:nvPr/>
        </p:nvSpPr>
        <p:spPr>
          <a:xfrm>
            <a:off x="1548868" y="4729674"/>
            <a:ext cx="174252" cy="294466"/>
          </a:xfrm>
          <a:prstGeom prst="downArrow">
            <a:avLst/>
          </a:prstGeom>
          <a:solidFill>
            <a:srgbClr val="F49E0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63">
              <a:latin typeface="Arial"/>
              <a:cs typeface="Arial"/>
            </a:endParaRPr>
          </a:p>
        </p:txBody>
      </p:sp>
      <p:sp>
        <p:nvSpPr>
          <p:cNvPr id="50" name="Flussdiagramm: Verzögerung 49"/>
          <p:cNvSpPr/>
          <p:nvPr/>
        </p:nvSpPr>
        <p:spPr>
          <a:xfrm>
            <a:off x="8240819" y="2929257"/>
            <a:ext cx="1567805" cy="1575956"/>
          </a:xfrm>
          <a:prstGeom prst="flowChartDelay">
            <a:avLst/>
          </a:prstGeom>
          <a:solidFill>
            <a:schemeClr val="bg1"/>
          </a:solidFill>
          <a:ln>
            <a:solidFill>
              <a:srgbClr val="48AC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63">
              <a:latin typeface="Arial"/>
              <a:cs typeface="Arial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8268448" y="3133250"/>
            <a:ext cx="1222407" cy="431401"/>
          </a:xfrm>
          <a:prstGeom prst="rect">
            <a:avLst/>
          </a:prstGeom>
          <a:solidFill>
            <a:schemeClr val="bg1"/>
          </a:solidFill>
        </p:spPr>
        <p:txBody>
          <a:bodyPr wrap="square" lIns="74295" tIns="37148" rIns="74295" bIns="37148" rtlCol="0" anchor="t">
            <a:spAutoFit/>
          </a:bodyPr>
          <a:lstStyle/>
          <a:p>
            <a:pPr algn="ctr"/>
            <a:r>
              <a:rPr lang="de-AT" sz="853" dirty="0">
                <a:solidFill>
                  <a:srgbClr val="48AC32"/>
                </a:solidFill>
                <a:latin typeface="Arial"/>
                <a:cs typeface="Arial"/>
              </a:rPr>
              <a:t>RESONANZGRUPPE (optional)</a:t>
            </a:r>
            <a:r>
              <a:rPr lang="de-AT" sz="1463" dirty="0">
                <a:solidFill>
                  <a:srgbClr val="0083CB"/>
                </a:solidFill>
                <a:latin typeface="Arial"/>
                <a:cs typeface="Arial"/>
              </a:rPr>
              <a:t>  </a:t>
            </a:r>
            <a:endParaRPr lang="de-AT" sz="1463">
              <a:solidFill>
                <a:srgbClr val="0083CB"/>
              </a:solidFill>
              <a:latin typeface="Arial"/>
              <a:cs typeface="Arial"/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8268447" y="3619177"/>
            <a:ext cx="1544849" cy="350225"/>
          </a:xfrm>
          <a:prstGeom prst="rect">
            <a:avLst/>
          </a:prstGeom>
          <a:noFill/>
        </p:spPr>
        <p:txBody>
          <a:bodyPr wrap="square" lIns="74295" tIns="37148" rIns="74295" bIns="37148" rtlCol="0" anchor="t">
            <a:spAutoFit/>
          </a:bodyPr>
          <a:lstStyle/>
          <a:p>
            <a:pPr marL="232172" indent="-232172">
              <a:buFont typeface="Arial" panose="020B0604020202020204" pitchFamily="34" charset="0"/>
              <a:buChar char="•"/>
            </a:pPr>
            <a:r>
              <a:rPr lang="de-AT" sz="894" dirty="0">
                <a:solidFill>
                  <a:schemeClr val="bg1"/>
                </a:solidFill>
                <a:latin typeface="Arial"/>
                <a:cs typeface="Arial"/>
              </a:rPr>
              <a:t>Gibt punktuell Rückmeldungen</a:t>
            </a:r>
          </a:p>
        </p:txBody>
      </p:sp>
      <p:sp>
        <p:nvSpPr>
          <p:cNvPr id="60" name="Abgerundetes Rechteck 59"/>
          <p:cNvSpPr/>
          <p:nvPr/>
        </p:nvSpPr>
        <p:spPr>
          <a:xfrm>
            <a:off x="3281003" y="4993005"/>
            <a:ext cx="1807770" cy="155527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49E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63">
              <a:latin typeface="Arial"/>
              <a:cs typeface="Arial"/>
            </a:endParaRPr>
          </a:p>
        </p:txBody>
      </p:sp>
      <p:sp>
        <p:nvSpPr>
          <p:cNvPr id="64" name="Abgerundetes Rechteck 63"/>
          <p:cNvSpPr/>
          <p:nvPr/>
        </p:nvSpPr>
        <p:spPr>
          <a:xfrm>
            <a:off x="5782739" y="4970491"/>
            <a:ext cx="1807770" cy="157779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49E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138">
              <a:latin typeface="Arial"/>
              <a:cs typeface="Arial"/>
            </a:endParaRPr>
          </a:p>
        </p:txBody>
      </p:sp>
      <p:sp>
        <p:nvSpPr>
          <p:cNvPr id="67" name="Pfeil nach unten 66"/>
          <p:cNvSpPr/>
          <p:nvPr/>
        </p:nvSpPr>
        <p:spPr>
          <a:xfrm>
            <a:off x="4153254" y="4721268"/>
            <a:ext cx="174252" cy="294466"/>
          </a:xfrm>
          <a:prstGeom prst="downArrow">
            <a:avLst/>
          </a:prstGeom>
          <a:solidFill>
            <a:srgbClr val="F49E0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63">
              <a:latin typeface="Arial"/>
              <a:cs typeface="Arial"/>
            </a:endParaRPr>
          </a:p>
        </p:txBody>
      </p:sp>
      <p:sp>
        <p:nvSpPr>
          <p:cNvPr id="69" name="Pfeil nach unten 68"/>
          <p:cNvSpPr/>
          <p:nvPr/>
        </p:nvSpPr>
        <p:spPr>
          <a:xfrm>
            <a:off x="6606619" y="4719046"/>
            <a:ext cx="174252" cy="294466"/>
          </a:xfrm>
          <a:prstGeom prst="downArrow">
            <a:avLst/>
          </a:prstGeom>
          <a:solidFill>
            <a:srgbClr val="F49E0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63">
              <a:latin typeface="Arial"/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45AF9B-3C22-42C3-8CFF-8E9334515EA1}"/>
              </a:ext>
            </a:extLst>
          </p:cNvPr>
          <p:cNvSpPr txBox="1"/>
          <p:nvPr/>
        </p:nvSpPr>
        <p:spPr>
          <a:xfrm>
            <a:off x="3609409" y="641369"/>
            <a:ext cx="5584988" cy="4251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74295" tIns="37148" rIns="74295" bIns="37148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275" b="1" dirty="0">
                <a:solidFill>
                  <a:srgbClr val="0083CB"/>
                </a:solidFill>
                <a:latin typeface="Arial"/>
                <a:cs typeface="Arial"/>
              </a:rPr>
              <a:t>Projekt-</a:t>
            </a:r>
            <a:r>
              <a:rPr lang="en-US" sz="2275" b="1" dirty="0" err="1">
                <a:solidFill>
                  <a:srgbClr val="0083CB"/>
                </a:solidFill>
                <a:latin typeface="Arial"/>
                <a:cs typeface="Arial"/>
              </a:rPr>
              <a:t>Organigramm</a:t>
            </a:r>
            <a:r>
              <a:rPr lang="en-US" sz="2275" b="1" dirty="0">
                <a:solidFill>
                  <a:srgbClr val="0083CB"/>
                </a:solidFill>
                <a:latin typeface="Arial"/>
                <a:cs typeface="Arial"/>
              </a:rPr>
              <a:t> </a:t>
            </a:r>
            <a:r>
              <a:rPr lang="en-US" sz="2275" b="1" dirty="0" err="1">
                <a:solidFill>
                  <a:srgbClr val="0083CB"/>
                </a:solidFill>
                <a:latin typeface="Arial"/>
                <a:cs typeface="Arial"/>
              </a:rPr>
              <a:t>Gesunde</a:t>
            </a:r>
            <a:r>
              <a:rPr lang="en-US" sz="2275" b="1" dirty="0">
                <a:solidFill>
                  <a:srgbClr val="0083CB"/>
                </a:solidFill>
                <a:latin typeface="Arial"/>
                <a:cs typeface="Arial"/>
              </a:rPr>
              <a:t> Schule</a:t>
            </a:r>
            <a:r>
              <a:rPr lang="en-US" sz="1625" dirty="0">
                <a:latin typeface="Arial"/>
                <a:cs typeface="Arial"/>
              </a:rPr>
              <a:t> 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3483481" y="5234242"/>
            <a:ext cx="1402814" cy="525144"/>
          </a:xfrm>
          <a:prstGeom prst="rect">
            <a:avLst/>
          </a:prstGeom>
          <a:solidFill>
            <a:schemeClr val="bg1"/>
          </a:solidFill>
        </p:spPr>
        <p:txBody>
          <a:bodyPr wrap="square" lIns="74295" tIns="37148" rIns="74295" bIns="37148" rtlCol="0" anchor="t">
            <a:spAutoFit/>
          </a:bodyPr>
          <a:lstStyle/>
          <a:p>
            <a:pPr algn="ctr"/>
            <a:r>
              <a:rPr lang="de-AT" sz="975" dirty="0" smtClean="0">
                <a:solidFill>
                  <a:srgbClr val="F49E0B"/>
                </a:solidFill>
                <a:latin typeface="Arial"/>
                <a:cs typeface="Arial"/>
              </a:rPr>
              <a:t>ARBEITSGRUPPE</a:t>
            </a:r>
          </a:p>
          <a:p>
            <a:pPr algn="ctr"/>
            <a:endParaRPr lang="de-AT" sz="975" dirty="0">
              <a:solidFill>
                <a:srgbClr val="F49E0B"/>
              </a:solidFill>
              <a:latin typeface="Arial"/>
              <a:cs typeface="Arial"/>
            </a:endParaRPr>
          </a:p>
          <a:p>
            <a:pPr algn="ctr"/>
            <a:r>
              <a:rPr lang="de-AT" sz="975" dirty="0" smtClean="0">
                <a:solidFill>
                  <a:srgbClr val="F49E0B"/>
                </a:solidFill>
                <a:latin typeface="Arial"/>
                <a:cs typeface="Arial"/>
              </a:rPr>
              <a:t>__________________</a:t>
            </a:r>
            <a:endParaRPr lang="de-AT" sz="975" dirty="0">
              <a:solidFill>
                <a:srgbClr val="F49E0B"/>
              </a:solidFill>
              <a:latin typeface="Arial"/>
              <a:cs typeface="Arial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5905212" y="5178607"/>
            <a:ext cx="1402814" cy="525144"/>
          </a:xfrm>
          <a:prstGeom prst="rect">
            <a:avLst/>
          </a:prstGeom>
          <a:solidFill>
            <a:schemeClr val="bg1"/>
          </a:solidFill>
        </p:spPr>
        <p:txBody>
          <a:bodyPr wrap="square" lIns="74295" tIns="37148" rIns="74295" bIns="37148" rtlCol="0" anchor="t">
            <a:spAutoFit/>
          </a:bodyPr>
          <a:lstStyle/>
          <a:p>
            <a:pPr algn="ctr"/>
            <a:r>
              <a:rPr lang="de-AT" sz="975" dirty="0" smtClean="0">
                <a:solidFill>
                  <a:srgbClr val="F49E0B"/>
                </a:solidFill>
                <a:latin typeface="Arial"/>
                <a:cs typeface="Arial"/>
              </a:rPr>
              <a:t>ARBEITSGRUPPE</a:t>
            </a:r>
          </a:p>
          <a:p>
            <a:pPr algn="ctr"/>
            <a:endParaRPr lang="de-AT" sz="975" dirty="0">
              <a:solidFill>
                <a:srgbClr val="F49E0B"/>
              </a:solidFill>
              <a:latin typeface="Arial"/>
              <a:cs typeface="Arial"/>
            </a:endParaRPr>
          </a:p>
          <a:p>
            <a:pPr algn="ctr"/>
            <a:r>
              <a:rPr lang="de-AT" sz="975" dirty="0" smtClean="0">
                <a:solidFill>
                  <a:srgbClr val="F49E0B"/>
                </a:solidFill>
                <a:latin typeface="Arial"/>
                <a:cs typeface="Arial"/>
              </a:rPr>
              <a:t>__________________</a:t>
            </a:r>
            <a:endParaRPr lang="de-AT" sz="975" dirty="0">
              <a:solidFill>
                <a:srgbClr val="F49E0B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00157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26</Words>
  <Application>Microsoft Office PowerPoint</Application>
  <PresentationFormat>A4-Papier (210 x 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Tiroler Gebietskrankenkasse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Spörr Marina</dc:creator>
  <cp:lastModifiedBy>Spörr Marina</cp:lastModifiedBy>
  <cp:revision>49</cp:revision>
  <dcterms:created xsi:type="dcterms:W3CDTF">2021-03-08T10:18:50Z</dcterms:created>
  <dcterms:modified xsi:type="dcterms:W3CDTF">2021-08-16T09:10:33Z</dcterms:modified>
</cp:coreProperties>
</file>